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  <p:sldId id="258" r:id="rId4"/>
    <p:sldId id="259" r:id="rId5"/>
    <p:sldId id="261" r:id="rId6"/>
    <p:sldId id="25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9DD09A7-7259-49C3-81C6-44C5716346FB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41C829-1E28-4A2E-95FA-472655727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Задачи: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04864"/>
            <a:ext cx="8183880" cy="4187952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latin typeface="Arial" pitchFamily="34" charset="0"/>
                <a:cs typeface="Arial" pitchFamily="34" charset="0"/>
              </a:rPr>
              <a:t>Запомнить текст, определить его тему и основную мысль</a:t>
            </a:r>
            <a:r>
              <a:rPr lang="ru-RU" sz="3600" i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2. Составить план текста,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найти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ключевые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слова;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3600" i="1" dirty="0" smtClean="0">
                <a:latin typeface="Arial" pitchFamily="34" charset="0"/>
                <a:cs typeface="Arial" pitchFamily="34" charset="0"/>
              </a:rPr>
              <a:t>Грамотно </a:t>
            </a:r>
            <a:r>
              <a:rPr lang="ru-RU" sz="3600" i="1" dirty="0" smtClean="0">
                <a:latin typeface="Arial" pitchFamily="34" charset="0"/>
                <a:cs typeface="Arial" pitchFamily="34" charset="0"/>
              </a:rPr>
              <a:t>записать </a:t>
            </a:r>
            <a:r>
              <a:rPr lang="ru-RU" sz="3600" i="1" dirty="0" smtClean="0">
                <a:latin typeface="Arial" pitchFamily="34" charset="0"/>
                <a:cs typeface="Arial" pitchFamily="34" charset="0"/>
              </a:rPr>
              <a:t>текст.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i="1" dirty="0" smtClean="0"/>
              <a:t> План:</a:t>
            </a:r>
            <a:endParaRPr lang="ru-RU" dirty="0" smtClean="0"/>
          </a:p>
          <a:p>
            <a:r>
              <a:rPr lang="ru-RU" dirty="0" smtClean="0"/>
              <a:t>1 . Мальчики и Жук. (бродячий пес, больная лапа)</a:t>
            </a:r>
          </a:p>
          <a:p>
            <a:r>
              <a:rPr lang="ru-RU" dirty="0" smtClean="0"/>
              <a:t>2. Овчарки и Жук. (яростный лай, малинник)</a:t>
            </a:r>
          </a:p>
          <a:p>
            <a:r>
              <a:rPr lang="ru-RU" dirty="0" smtClean="0"/>
              <a:t>3. Илья защищает Жука. (местный лесник, озверевшие овчарки)</a:t>
            </a:r>
          </a:p>
          <a:p>
            <a:r>
              <a:rPr lang="ru-RU" dirty="0" smtClean="0"/>
              <a:t>4. Хозяин Жука. (промолчал, моя собака)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подготовка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51424" cy="41879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 буквы безударных гласных (</a:t>
            </a:r>
            <a:r>
              <a:rPr lang="ru-RU" dirty="0" smtClean="0">
                <a:solidFill>
                  <a:srgbClr val="FF0000"/>
                </a:solidFill>
              </a:rPr>
              <a:t>красную пасту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    непроизносимые согласные в корне слова  (использовать </a:t>
            </a:r>
            <a:r>
              <a:rPr lang="ru-RU" dirty="0" smtClean="0">
                <a:solidFill>
                  <a:srgbClr val="00B050"/>
                </a:solidFill>
              </a:rPr>
              <a:t>зеленую пасту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  удвоенная согласная ( </a:t>
            </a:r>
            <a:r>
              <a:rPr lang="ru-RU" dirty="0" smtClean="0">
                <a:solidFill>
                  <a:srgbClr val="0070C0"/>
                </a:solidFill>
              </a:rPr>
              <a:t>синюю  пасту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разные орфограммы (</a:t>
            </a:r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карандашом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Обратите внимание на написание слов: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sz="4800" i="1" dirty="0" smtClean="0"/>
              <a:t>Хозяин</a:t>
            </a:r>
          </a:p>
          <a:p>
            <a:pPr>
              <a:buNone/>
            </a:pPr>
            <a:r>
              <a:rPr lang="ru-RU" sz="4800" i="1" dirty="0" smtClean="0"/>
              <a:t>Овчарки</a:t>
            </a:r>
          </a:p>
          <a:p>
            <a:pPr>
              <a:buNone/>
            </a:pPr>
            <a:r>
              <a:rPr lang="ru-RU" sz="4800" i="1" dirty="0" smtClean="0"/>
              <a:t>Поинтересовался</a:t>
            </a:r>
            <a:endParaRPr lang="ru-RU" sz="4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30352"/>
            <a:ext cx="8640960" cy="455483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600" b="1" dirty="0" smtClean="0"/>
              <a:t>Выбери и продолжи любое </a:t>
            </a:r>
            <a:r>
              <a:rPr lang="ru-RU" sz="4600" b="1" dirty="0" smtClean="0"/>
              <a:t>предложение</a:t>
            </a:r>
          </a:p>
          <a:p>
            <a:pPr algn="ctr">
              <a:buNone/>
            </a:pPr>
            <a:endParaRPr lang="ru-RU" sz="3900" dirty="0" smtClean="0"/>
          </a:p>
          <a:p>
            <a:r>
              <a:rPr lang="ru-RU" sz="3900" dirty="0" smtClean="0"/>
              <a:t>- На сегодняшнем уроке я узнал </a:t>
            </a:r>
            <a:r>
              <a:rPr lang="ru-RU" sz="3900" dirty="0" smtClean="0"/>
              <a:t>….</a:t>
            </a:r>
            <a:endParaRPr lang="ru-RU" sz="3900" dirty="0" smtClean="0"/>
          </a:p>
          <a:p>
            <a:r>
              <a:rPr lang="ru-RU" sz="3900" dirty="0" smtClean="0"/>
              <a:t>- На этом уроке я похвалил себя за …</a:t>
            </a:r>
          </a:p>
          <a:p>
            <a:r>
              <a:rPr lang="ru-RU" sz="3900" dirty="0" smtClean="0"/>
              <a:t>- После урока мне захотелось ….</a:t>
            </a:r>
          </a:p>
          <a:p>
            <a:r>
              <a:rPr lang="ru-RU" sz="3900" dirty="0" smtClean="0"/>
              <a:t>- Сегодня я сумел </a:t>
            </a:r>
            <a:r>
              <a:rPr lang="ru-RU" sz="3900" dirty="0" smtClean="0"/>
              <a:t>….</a:t>
            </a:r>
            <a:endParaRPr lang="ru-RU" sz="3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8800"/>
          </a:xfrm>
        </p:spPr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636912"/>
            <a:ext cx="7772400" cy="91440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Выбирай любую работу!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645024"/>
            <a:ext cx="73448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dirty="0"/>
              <a:t>Придумай продолжение текста 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/>
              <a:t>Почитай книги В.Осеевой, а самое интересное произведение подготовься пересказать ребятам в классе.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</TotalTime>
  <Words>147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Задачи:</vt:lpstr>
      <vt:lpstr>Слайд 2</vt:lpstr>
      <vt:lpstr>Орфографическая подготовка</vt:lpstr>
      <vt:lpstr>Слайд 4</vt:lpstr>
      <vt:lpstr>Слайд 5</vt:lpstr>
      <vt:lpstr>Домашнее задание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Den</dc:creator>
  <cp:lastModifiedBy>Den</cp:lastModifiedBy>
  <cp:revision>7</cp:revision>
  <dcterms:created xsi:type="dcterms:W3CDTF">2015-12-12T16:35:01Z</dcterms:created>
  <dcterms:modified xsi:type="dcterms:W3CDTF">2015-12-14T12:52:19Z</dcterms:modified>
</cp:coreProperties>
</file>